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0"/>
  </p:notesMasterIdLst>
  <p:sldIdLst>
    <p:sldId id="289" r:id="rId5"/>
    <p:sldId id="297" r:id="rId6"/>
    <p:sldId id="298" r:id="rId7"/>
    <p:sldId id="294" r:id="rId8"/>
    <p:sldId id="295" r:id="rId9"/>
    <p:sldId id="301" r:id="rId10"/>
    <p:sldId id="302" r:id="rId11"/>
    <p:sldId id="303" r:id="rId12"/>
    <p:sldId id="293" r:id="rId13"/>
    <p:sldId id="296" r:id="rId14"/>
    <p:sldId id="299" r:id="rId15"/>
    <p:sldId id="300" r:id="rId16"/>
    <p:sldId id="290" r:id="rId17"/>
    <p:sldId id="291" r:id="rId18"/>
    <p:sldId id="292" r:id="rId1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General remarks" id="{21EE1CFB-4A0B-4088-AA31-EE9D5637D267}">
          <p14:sldIdLst>
            <p14:sldId id="297"/>
            <p14:sldId id="298"/>
            <p14:sldId id="294"/>
            <p14:sldId id="295"/>
            <p14:sldId id="301"/>
            <p14:sldId id="302"/>
            <p14:sldId id="303"/>
            <p14:sldId id="293"/>
            <p14:sldId id="296"/>
            <p14:sldId id="299"/>
            <p14:sldId id="300"/>
          </p14:sldIdLst>
        </p14:section>
        <p14:section name="session 1" id="{06D66606-245B-4817-916E-2B4D051C76D3}">
          <p14:sldIdLst>
            <p14:sldId id="290"/>
          </p14:sldIdLst>
        </p14:section>
        <p14:section name="session 2" id="{3184C404-F2CC-4DBE-82A7-2008585BE306}">
          <p14:sldIdLst>
            <p14:sldId id="291"/>
          </p14:sldIdLst>
        </p14:section>
        <p14:section name="session 3" id="{C31AD4AB-F5B5-45B4-8EF7-9094BD832FB8}">
          <p14:sldIdLst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 autoAdjust="0"/>
    <p:restoredTop sz="86410" autoAdjust="0"/>
  </p:normalViewPr>
  <p:slideViewPr>
    <p:cSldViewPr snapToGrid="0" snapToObjects="1" showGuides="1">
      <p:cViewPr>
        <p:scale>
          <a:sx n="97" d="100"/>
          <a:sy n="97" d="100"/>
        </p:scale>
        <p:origin x="468" y="51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tiff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Four years of promoting OS within department in one intense workshop told us we need a focused workshop rather than repeating things across the year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617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Very short intro – </a:t>
            </a:r>
            <a:r>
              <a:rPr lang="en-GB" dirty="0" err="1"/>
              <a:t>e.g</a:t>
            </a:r>
            <a:r>
              <a:rPr lang="en-GB" dirty="0"/>
              <a:t> paper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577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are going to do this from the get go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432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Source vs Visual ! Chunks … Execute code. Run exercises. Try things. Talk to your neighbours!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8105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895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526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7681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07/05/2025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855605"/>
            <a:ext cx="7679338" cy="1326105"/>
          </a:xfrm>
        </p:spPr>
        <p:txBody>
          <a:bodyPr/>
          <a:lstStyle/>
          <a:p>
            <a:r>
              <a:rPr lang="en-US" dirty="0"/>
              <a:t>Day 1: R for Open &amp; Reproducible Science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95368"/>
            <a:ext cx="4749325" cy="1210477"/>
          </a:xfrm>
        </p:spPr>
        <p:txBody>
          <a:bodyPr/>
          <a:lstStyle/>
          <a:p>
            <a:r>
              <a:rPr lang="en-GB" dirty="0"/>
              <a:t>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FAC62-802C-E50C-DC58-C8C99BDB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interact with Worksheets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97A7E3-959E-1B7D-032A-6A088E5F82B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Live demo</a:t>
            </a:r>
          </a:p>
          <a:p>
            <a:r>
              <a:rPr lang="en-GB" dirty="0"/>
              <a:t>Recorded </a:t>
            </a:r>
            <a:r>
              <a:rPr lang="en-GB" dirty="0">
                <a:solidFill>
                  <a:srgbClr val="FF0000"/>
                </a:solidFill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015710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1757-47E2-F024-A88F-4B9034B70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A3E43-D8F8-99FC-63AB-ECD57A40B3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anchor="ctr"/>
          <a:lstStyle/>
          <a:p>
            <a:r>
              <a:rPr lang="en-GB" dirty="0"/>
              <a:t>Level 1: What you need to know</a:t>
            </a:r>
          </a:p>
          <a:p>
            <a:r>
              <a:rPr lang="en-GB" dirty="0"/>
              <a:t>Level 2: Desirable, not essential</a:t>
            </a:r>
          </a:p>
          <a:p>
            <a:r>
              <a:rPr lang="en-GB" dirty="0"/>
              <a:t>Level 3: Maybe useful to some people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0386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8E0C5-2EFB-C9F0-9458-EED1905C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R Studio interface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F8011-8B50-48C0-F605-FEAF366618D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4" y="1177717"/>
            <a:ext cx="2916254" cy="3536851"/>
          </a:xfrm>
        </p:spPr>
        <p:txBody>
          <a:bodyPr anchor="ctr"/>
          <a:lstStyle/>
          <a:p>
            <a:r>
              <a:rPr lang="en-GB" sz="2400" dirty="0"/>
              <a:t>Live demo</a:t>
            </a:r>
          </a:p>
          <a:p>
            <a:r>
              <a:rPr lang="en-GB" sz="2400" dirty="0"/>
              <a:t>Recorded </a:t>
            </a:r>
            <a:r>
              <a:rPr lang="en-GB" sz="2400" dirty="0">
                <a:solidFill>
                  <a:srgbClr val="FF0000"/>
                </a:solidFill>
              </a:rPr>
              <a:t>here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F60E8B-745D-5488-E4A5-69EF6C654D2D}"/>
              </a:ext>
            </a:extLst>
          </p:cNvPr>
          <p:cNvSpPr txBox="1"/>
          <p:nvPr/>
        </p:nvSpPr>
        <p:spPr>
          <a:xfrm>
            <a:off x="4572000" y="1985430"/>
            <a:ext cx="3164530" cy="1055165"/>
          </a:xfrm>
          <a:prstGeom prst="rect">
            <a:avLst/>
          </a:prstGeom>
          <a:solidFill>
            <a:schemeClr val="bg1"/>
          </a:solidFill>
        </p:spPr>
        <p:txBody>
          <a:bodyPr wrap="none" lIns="216000" tIns="187200" rIns="216000" bIns="187200" rtlCol="0">
            <a:spAutoFit/>
          </a:bodyPr>
          <a:lstStyle/>
          <a:p>
            <a:r>
              <a:rPr lang="en-GB" sz="4400" b="1" dirty="0">
                <a:solidFill>
                  <a:schemeClr val="accent1"/>
                </a:solidFill>
                <a:latin typeface="Arial"/>
                <a:cs typeface="Arial"/>
              </a:rPr>
              <a:t>[interface]</a:t>
            </a:r>
            <a:endParaRPr lang="en-GB" sz="4400" b="1" i="0" dirty="0">
              <a:solidFill>
                <a:schemeClr val="accent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7329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E99C0-34BF-B76B-7D91-2B242ADE8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Instructors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E4E2E-2BC9-65C2-ADCE-A993A8F3DE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sz="2400" dirty="0"/>
              <a:t>David Souto, Lecturer, Open Science Team Lead</a:t>
            </a:r>
          </a:p>
          <a:p>
            <a:r>
              <a:rPr lang="en-GB" sz="2400" dirty="0"/>
              <a:t>Samantha Tyler, Postdoctoral researcher, UoL &amp; Bham</a:t>
            </a:r>
          </a:p>
          <a:p>
            <a:r>
              <a:rPr lang="en-GB" sz="2400" dirty="0"/>
              <a:t>Anna Nowakowska, Early Career Fellow</a:t>
            </a:r>
          </a:p>
          <a:p>
            <a:r>
              <a:rPr lang="en-GB" sz="2400" dirty="0"/>
              <a:t>Mahmoud Elsherif, Postdoctoral researcher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08158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ECD63-C6D0-30BE-7425-686428AFF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this workshop?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FF199-CE78-395C-1B96-8D930C689F7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Provide researchers with basic tools to tackle challenges to reproducible science: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Knowledge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Statistical reasoning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Practical skill</a:t>
            </a:r>
          </a:p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330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D6D1A-015A-86BC-A05B-DF1167AA6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Reproducible Science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FCB23-8AD0-DA55-D8A6-6BBB2F79899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507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8268C-DFAD-E371-4A2E-7AE2D8C03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Science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51F29D-B304-2F6B-D031-9787A05B0AD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718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8E699-CFC2-989F-3C1A-5159EFD96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program: Day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B72A1-840C-60D9-72FC-50161DDC5C7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Session 1:</a:t>
            </a:r>
          </a:p>
          <a:p>
            <a:r>
              <a:rPr lang="en-GB" dirty="0"/>
              <a:t>Session 2:</a:t>
            </a:r>
          </a:p>
          <a:p>
            <a:r>
              <a:rPr lang="en-GB" dirty="0"/>
              <a:t>Session 3:</a:t>
            </a:r>
          </a:p>
        </p:txBody>
      </p:sp>
    </p:spTree>
    <p:extLst>
      <p:ext uri="{BB962C8B-B14F-4D97-AF65-F5344CB8AC3E}">
        <p14:creationId xmlns:p14="http://schemas.microsoft.com/office/powerpoint/2010/main" val="1489161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FFCEB7-E10B-9A79-7829-ADA8723C5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75496-A5D0-EBA5-3D57-13F51A4E6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program: Day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59564-6768-9C43-0838-18B02C6F3C4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Session 1:</a:t>
            </a:r>
          </a:p>
          <a:p>
            <a:r>
              <a:rPr lang="en-GB" dirty="0"/>
              <a:t>Session 2:</a:t>
            </a:r>
          </a:p>
          <a:p>
            <a:r>
              <a:rPr lang="en-GB" dirty="0"/>
              <a:t>Session 3:</a:t>
            </a:r>
          </a:p>
        </p:txBody>
      </p:sp>
    </p:spTree>
    <p:extLst>
      <p:ext uri="{BB962C8B-B14F-4D97-AF65-F5344CB8AC3E}">
        <p14:creationId xmlns:p14="http://schemas.microsoft.com/office/powerpoint/2010/main" val="2847305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92E9D0-1041-4F84-E352-24F108CE4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C4BBC-1083-0B21-4688-EFBEDB513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program: Day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ACDFA-CE4A-EEFD-1D8D-593A8388BC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Session 1:</a:t>
            </a:r>
          </a:p>
          <a:p>
            <a:r>
              <a:rPr lang="en-GB" dirty="0"/>
              <a:t>Session 2:</a:t>
            </a:r>
          </a:p>
          <a:p>
            <a:r>
              <a:rPr lang="en-GB" dirty="0"/>
              <a:t>Session 3:</a:t>
            </a:r>
          </a:p>
        </p:txBody>
      </p:sp>
    </p:spTree>
    <p:extLst>
      <p:ext uri="{BB962C8B-B14F-4D97-AF65-F5344CB8AC3E}">
        <p14:creationId xmlns:p14="http://schemas.microsoft.com/office/powerpoint/2010/main" val="1478539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825663-E31E-FE44-C6F7-204FC98FE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Literate programming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BCDC8F-DE0E-6E7E-7975-3D47E87209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[Wikipedia example of lit prog]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AAA5B8-17A8-B50E-4790-94668F9E5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7115" y="590800"/>
            <a:ext cx="2926447" cy="4378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050634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3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32716</TotalTime>
  <Words>242</Words>
  <Application>Microsoft Office PowerPoint</Application>
  <PresentationFormat>On-screen Show (16:9)</PresentationFormat>
  <Paragraphs>53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Georgia</vt:lpstr>
      <vt:lpstr>Lucida Grande</vt:lpstr>
      <vt:lpstr>UoL Powerpoint Guidelines Accessibility Design</vt:lpstr>
      <vt:lpstr>Day 1: R for Open &amp; Reproducible Science</vt:lpstr>
      <vt:lpstr>Instructors team</vt:lpstr>
      <vt:lpstr>Why this workshop?</vt:lpstr>
      <vt:lpstr>Reproducible Science</vt:lpstr>
      <vt:lpstr>Open Science</vt:lpstr>
      <vt:lpstr>Workshop program: Day 1</vt:lpstr>
      <vt:lpstr>Workshop program: Day 2</vt:lpstr>
      <vt:lpstr>Workshop program: Day 3</vt:lpstr>
      <vt:lpstr>Literate programming</vt:lpstr>
      <vt:lpstr>How to interact with Worksheets</vt:lpstr>
      <vt:lpstr>Levels</vt:lpstr>
      <vt:lpstr>The R Studio interface</vt:lpstr>
      <vt:lpstr>Session 1</vt:lpstr>
      <vt:lpstr>Session 2</vt:lpstr>
      <vt:lpstr>Session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David Souto</cp:lastModifiedBy>
  <cp:revision>507</cp:revision>
  <cp:lastPrinted>2020-07-06T08:56:06Z</cp:lastPrinted>
  <dcterms:created xsi:type="dcterms:W3CDTF">2020-04-08T13:53:01Z</dcterms:created>
  <dcterms:modified xsi:type="dcterms:W3CDTF">2025-05-07T09:19:26Z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